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2"/>
          <p:cNvSpPr>
            <a:spLocks noGrp="1"/>
          </p:cNvSpPr>
          <p:nvPr>
            <p:ph type="subTitle" idx="1"/>
          </p:nvPr>
        </p:nvSpPr>
        <p:spPr>
          <a:xfrm>
            <a:off x="2020887" y="636588"/>
            <a:ext cx="7629549" cy="1947862"/>
          </a:xfrm>
        </p:spPr>
        <p:txBody>
          <a:bodyPr>
            <a:normAutofit lnSpcReduction="10000"/>
          </a:bodyPr>
          <a:lstStyle/>
          <a:p>
            <a:pPr algn="ctr"/>
            <a:r>
              <a:rPr lang="es-CO" sz="4400" dirty="0" smtClean="0">
                <a:solidFill>
                  <a:schemeClr val="bg1"/>
                </a:solidFill>
              </a:rPr>
              <a:t>PROYECTO EMPRESA INVENTARIOS: LAS DELICIAS DE LUZ.</a:t>
            </a:r>
            <a:endParaRPr lang="es-CO" sz="4400" dirty="0">
              <a:solidFill>
                <a:schemeClr val="bg1"/>
              </a:solidFill>
            </a:endParaRPr>
          </a:p>
        </p:txBody>
      </p:sp>
      <p:sp>
        <p:nvSpPr>
          <p:cNvPr id="5" name="Subtítulo 2"/>
          <p:cNvSpPr txBox="1">
            <a:spLocks/>
          </p:cNvSpPr>
          <p:nvPr/>
        </p:nvSpPr>
        <p:spPr>
          <a:xfrm>
            <a:off x="1317258" y="3013873"/>
            <a:ext cx="9683677" cy="19473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CO" sz="4400" dirty="0" smtClean="0">
                <a:solidFill>
                  <a:schemeClr val="bg1"/>
                </a:solidFill>
              </a:rPr>
              <a:t>David Montaño Cristiano.</a:t>
            </a:r>
          </a:p>
          <a:p>
            <a:r>
              <a:rPr lang="es-CO" sz="4400" dirty="0" smtClean="0">
                <a:solidFill>
                  <a:schemeClr val="bg1"/>
                </a:solidFill>
              </a:rPr>
              <a:t>Jefferson Andrés Camacho.</a:t>
            </a:r>
          </a:p>
          <a:p>
            <a:r>
              <a:rPr lang="es-CO" sz="4400" dirty="0" smtClean="0">
                <a:solidFill>
                  <a:schemeClr val="bg1"/>
                </a:solidFill>
              </a:rPr>
              <a:t>Manuel Simanca Paz.</a:t>
            </a:r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076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MAPA DE PROCESOS.</a:t>
            </a:r>
            <a:endParaRPr lang="es-CO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175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OBJETIVO GENERAL.</a:t>
            </a:r>
            <a:endParaRPr lang="es-CO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323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OBJETIVO GENERAL.</a:t>
            </a:r>
            <a:endParaRPr lang="es-CO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7088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53216"/>
          </a:xfrm>
        </p:spPr>
        <p:txBody>
          <a:bodyPr>
            <a:normAutofit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OBJETIVOS ESPECIFICOS.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928469" y="1886113"/>
            <a:ext cx="10536700" cy="4556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CO" sz="2800" dirty="0" smtClean="0">
                <a:solidFill>
                  <a:schemeClr val="bg1"/>
                </a:solidFill>
              </a:rPr>
              <a:t>1.La promoción de una guía practica de herramientas que promuevan e implementen procesos de formación para los inventarios.</a:t>
            </a:r>
          </a:p>
          <a:p>
            <a:r>
              <a:rPr lang="es-CO" sz="2800" dirty="0" smtClean="0">
                <a:solidFill>
                  <a:schemeClr val="bg1"/>
                </a:solidFill>
              </a:rPr>
              <a:t>2.Disponibilidad, capacidad y acceso  para la actualización de la información a personas u objetos que lo requieran, de manera simple y rápida.</a:t>
            </a:r>
          </a:p>
          <a:p>
            <a:r>
              <a:rPr lang="es-CO" sz="2800" dirty="0" smtClean="0">
                <a:solidFill>
                  <a:schemeClr val="bg1"/>
                </a:solidFill>
              </a:rPr>
              <a:t>3.Pretendemos facilitar de manera practica el manejo de  un inventario</a:t>
            </a:r>
          </a:p>
          <a:p>
            <a:endParaRPr lang="es-CO" sz="4400" dirty="0" smtClean="0">
              <a:solidFill>
                <a:schemeClr val="bg1"/>
              </a:solidFill>
            </a:endParaRPr>
          </a:p>
          <a:p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340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62709" y="214403"/>
            <a:ext cx="11043137" cy="995420"/>
          </a:xfrm>
        </p:spPr>
        <p:txBody>
          <a:bodyPr>
            <a:normAutofit/>
          </a:bodyPr>
          <a:lstStyle/>
          <a:p>
            <a:pPr algn="ctr"/>
            <a:r>
              <a:rPr lang="es-CO" sz="4400" dirty="0" smtClean="0">
                <a:solidFill>
                  <a:schemeClr val="bg1"/>
                </a:solidFill>
              </a:rPr>
              <a:t>PLANTEAMIENTO DEL PROBLEMA.</a:t>
            </a:r>
            <a:endParaRPr lang="es-CO" sz="4400" dirty="0">
              <a:solidFill>
                <a:schemeClr val="bg1"/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1246919" y="1407811"/>
            <a:ext cx="9683677" cy="455689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CO" sz="4400" dirty="0" smtClean="0">
                <a:solidFill>
                  <a:schemeClr val="bg1"/>
                </a:solidFill>
              </a:rPr>
              <a:t>1.TIEMPO LIMITADO.</a:t>
            </a:r>
          </a:p>
          <a:p>
            <a:r>
              <a:rPr lang="es-CO" sz="4300" dirty="0" smtClean="0">
                <a:solidFill>
                  <a:schemeClr val="bg1"/>
                </a:solidFill>
              </a:rPr>
              <a:t>El tiempo requerido para que una  persona pueda obtener su inventario sin perder mucho tiempo ya que esto puede se tedioso y mas si la persona tiene una labor extensa.</a:t>
            </a:r>
          </a:p>
          <a:p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456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2" y="636434"/>
            <a:ext cx="7193695" cy="854741"/>
          </a:xfrm>
        </p:spPr>
        <p:txBody>
          <a:bodyPr>
            <a:noAutofit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ALCANSE DEL PROYECTO.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1260987" y="1575581"/>
            <a:ext cx="9683677" cy="4556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CO" sz="4400" dirty="0" smtClean="0">
                <a:solidFill>
                  <a:schemeClr val="bg1"/>
                </a:solidFill>
              </a:rPr>
              <a:t>1.Expandir este sistema a otras empresas y otras entidades mas reconocidas.</a:t>
            </a:r>
          </a:p>
          <a:p>
            <a:r>
              <a:rPr lang="es-CO" sz="4400" dirty="0" smtClean="0">
                <a:solidFill>
                  <a:schemeClr val="bg1"/>
                </a:solidFill>
              </a:rPr>
              <a:t>2.Demostrar que este sistema será mas eficaz que los existentes actual mente. </a:t>
            </a:r>
          </a:p>
          <a:p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326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60987" y="636434"/>
            <a:ext cx="8867751" cy="981352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s-CO" sz="18000" dirty="0" smtClean="0">
                <a:solidFill>
                  <a:schemeClr val="bg1"/>
                </a:solidFill>
              </a:rPr>
              <a:t>JUSTIFICACION DE PROYECTO</a:t>
            </a:r>
            <a:r>
              <a:rPr lang="es-CO" sz="4000" dirty="0" smtClean="0">
                <a:solidFill>
                  <a:schemeClr val="bg1"/>
                </a:solidFill>
              </a:rPr>
              <a:t>.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1260987" y="2357382"/>
            <a:ext cx="9683677" cy="4556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CO" sz="4400" dirty="0" smtClean="0">
                <a:solidFill>
                  <a:schemeClr val="bg1"/>
                </a:solidFill>
              </a:rPr>
              <a:t>1.¿Porque se hace?</a:t>
            </a:r>
          </a:p>
          <a:p>
            <a:pPr algn="ctr"/>
            <a:r>
              <a:rPr lang="es-CO" sz="4400" dirty="0" smtClean="0">
                <a:solidFill>
                  <a:schemeClr val="bg1"/>
                </a:solidFill>
              </a:rPr>
              <a:t>2.¿Que problemas resuelve?</a:t>
            </a:r>
          </a:p>
          <a:p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4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 fontScale="92500"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Justificación del proyecto.</a:t>
            </a:r>
            <a:endParaRPr lang="es-CO" sz="4000" dirty="0">
              <a:solidFill>
                <a:schemeClr val="bg1"/>
              </a:solidFill>
            </a:endParaRPr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1246919" y="1407811"/>
            <a:ext cx="9683677" cy="455689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CO" sz="4400" dirty="0" smtClean="0">
                <a:solidFill>
                  <a:schemeClr val="bg1"/>
                </a:solidFill>
              </a:rPr>
              <a:t>1.El programa de inventarios le sirve a dueños de negocios empresas etc., así mismo asus trabajadores u empleados para llevar el sostenimiento y organización de su negocio o empresa ya que sin el servicio o programa de inventarios puede la empresa o negocio verse en problemas en un futuro.</a:t>
            </a:r>
            <a:endParaRPr lang="es-CO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628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RECOLECION DE INFORMACION</a:t>
            </a:r>
            <a:r>
              <a:rPr lang="es-CO" sz="4000" dirty="0" smtClean="0">
                <a:solidFill>
                  <a:schemeClr val="bg1"/>
                </a:solidFill>
              </a:rPr>
              <a:t>.</a:t>
            </a:r>
            <a:endParaRPr lang="es-CO" sz="4000" dirty="0">
              <a:solidFill>
                <a:schemeClr val="bg1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70" y="1617786"/>
            <a:ext cx="5180001" cy="483601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347" y="1617785"/>
            <a:ext cx="5270168" cy="48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407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20643" y="636434"/>
            <a:ext cx="6400800" cy="98135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s-CO" sz="4000" dirty="0" smtClean="0">
                <a:solidFill>
                  <a:schemeClr val="bg1"/>
                </a:solidFill>
              </a:rPr>
              <a:t>RECOLECION DE INFORMACION.</a:t>
            </a:r>
            <a:endParaRPr lang="es-CO" sz="4000" dirty="0">
              <a:solidFill>
                <a:schemeClr val="bg1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494" y="1617786"/>
            <a:ext cx="5560371" cy="488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80193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43</TotalTime>
  <Words>234</Words>
  <Application>Microsoft Office PowerPoint</Application>
  <PresentationFormat>Panorámica</PresentationFormat>
  <Paragraphs>24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Century Gothic</vt:lpstr>
      <vt:lpstr>Wingdings 3</vt:lpstr>
      <vt:lpstr>Sector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TuSoft.org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TuSoft</dc:creator>
  <cp:lastModifiedBy>TuSoft</cp:lastModifiedBy>
  <cp:revision>6</cp:revision>
  <dcterms:created xsi:type="dcterms:W3CDTF">2019-05-30T14:04:07Z</dcterms:created>
  <dcterms:modified xsi:type="dcterms:W3CDTF">2019-05-30T15:36:49Z</dcterms:modified>
</cp:coreProperties>
</file>

<file path=docProps/thumbnail.jpeg>
</file>